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2" r:id="rId2"/>
    <p:sldId id="338" r:id="rId3"/>
    <p:sldId id="339" r:id="rId4"/>
    <p:sldId id="340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7" r:id="rId16"/>
    <p:sldId id="351" r:id="rId17"/>
    <p:sldId id="352" r:id="rId18"/>
    <p:sldId id="353" r:id="rId19"/>
    <p:sldId id="354" r:id="rId20"/>
    <p:sldId id="358" r:id="rId21"/>
    <p:sldId id="355" r:id="rId22"/>
    <p:sldId id="356" r:id="rId23"/>
    <p:sldId id="332" r:id="rId24"/>
  </p:sldIdLst>
  <p:sldSz cx="13442950" cy="756126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CCCC"/>
    <a:srgbClr val="0000FF"/>
    <a:srgbClr val="FF7C80"/>
    <a:srgbClr val="FF00FF"/>
    <a:srgbClr val="FF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9" autoAdjust="0"/>
    <p:restoredTop sz="79094" autoAdjust="0"/>
  </p:normalViewPr>
  <p:slideViewPr>
    <p:cSldViewPr>
      <p:cViewPr varScale="1">
        <p:scale>
          <a:sx n="55" d="100"/>
          <a:sy n="55" d="100"/>
        </p:scale>
        <p:origin x="108" y="750"/>
      </p:cViewPr>
      <p:guideLst>
        <p:guide orient="horz" pos="2382"/>
        <p:guide pos="4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4104" y="6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462222D-1C04-48E9-957F-020CEDD3CE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172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16D5ECF-BEA0-44D3-869C-8DC32480AE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40366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2802" y="1548384"/>
            <a:ext cx="12068751" cy="1872208"/>
          </a:xfrm>
          <a:noFill/>
        </p:spPr>
        <p:txBody>
          <a:bodyPr/>
          <a:lstStyle>
            <a:lvl1pPr algn="ctr">
              <a:defRPr sz="55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15644" y="3636616"/>
            <a:ext cx="9411662" cy="2580035"/>
          </a:xfrm>
        </p:spPr>
        <p:txBody>
          <a:bodyPr/>
          <a:lstStyle>
            <a:lvl1pPr marL="0" indent="0" algn="ctr">
              <a:buNone/>
              <a:defRPr sz="2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fld id="{A65FDF1C-D005-4E62-8F34-C1D7C7B6EDB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55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큰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2804" y="396255"/>
            <a:ext cx="12097344" cy="936103"/>
          </a:xfrm>
          <a:noFill/>
        </p:spPr>
        <p:txBody>
          <a:bodyPr/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2804" y="1476375"/>
            <a:ext cx="12097344" cy="54006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3EB50-C323-4EA3-9DB4-835A10528E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5B4DB4BE-1E55-4664-8B8F-68F7F2B5F8EB}"/>
              </a:ext>
            </a:extLst>
          </p:cNvPr>
          <p:cNvCxnSpPr/>
          <p:nvPr userDrawn="1"/>
        </p:nvCxnSpPr>
        <p:spPr>
          <a:xfrm flipH="1">
            <a:off x="1627" y="1404366"/>
            <a:ext cx="13441323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7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D5637-AC03-43CE-99DA-380571BC86F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069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84F08-4A02-4C4A-8092-2EE62BA85A1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1627" y="1227255"/>
            <a:ext cx="13441323" cy="1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13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8867" y="396255"/>
            <a:ext cx="11521278" cy="720080"/>
          </a:xfrm>
          <a:noFill/>
        </p:spPr>
        <p:txBody>
          <a:bodyPr/>
          <a:lstStyle>
            <a:lvl1pPr>
              <a:defRPr sz="3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2804" y="1116335"/>
            <a:ext cx="12097344" cy="576064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ED16-1A81-4A9F-9695-B5ADF82A768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591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8867" y="396254"/>
            <a:ext cx="11521280" cy="720081"/>
          </a:xfrm>
          <a:noFill/>
        </p:spPr>
        <p:txBody>
          <a:bodyPr/>
          <a:lstStyle>
            <a:lvl1pPr>
              <a:defRPr sz="3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2804" y="1116336"/>
            <a:ext cx="12097343" cy="576064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75FE8-4820-48D5-9925-CF702679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>
            <a:cxnSpLocks/>
          </p:cNvCxnSpPr>
          <p:nvPr userDrawn="1"/>
        </p:nvCxnSpPr>
        <p:spPr>
          <a:xfrm flipH="1">
            <a:off x="1248867" y="1116335"/>
            <a:ext cx="12194083" cy="0"/>
          </a:xfrm>
          <a:prstGeom prst="line">
            <a:avLst/>
          </a:prstGeom>
          <a:ln w="38100" cap="flat" cmpd="sng" algn="ctr">
            <a:solidFill>
              <a:srgbClr val="C1092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9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jintaeks2\Downloads\RoundedCorner_20161124.png">
            <a:extLst>
              <a:ext uri="{FF2B5EF4-FFF2-40B4-BE49-F238E27FC236}">
                <a16:creationId xmlns:a16="http://schemas.microsoft.com/office/drawing/2014/main" id="{7A3F0CD3-9360-4F82-92AB-112806B69C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022610" y="-42192"/>
            <a:ext cx="378148" cy="4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jintaeks2\Downloads\RoundedCorner_20161124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570" y="7193335"/>
            <a:ext cx="475380" cy="3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1398" y="396255"/>
            <a:ext cx="12040155" cy="823253"/>
          </a:xfrm>
          <a:prstGeom prst="rect">
            <a:avLst/>
          </a:prstGeom>
          <a:noFill/>
          <a:ln>
            <a:noFill/>
          </a:ln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98" y="1219509"/>
            <a:ext cx="12040156" cy="569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755" y="7164388"/>
            <a:ext cx="1267261" cy="317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fld id="{21396D37-47DC-427F-88C5-B8661884185C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69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1042988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  <a:lvl2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3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847725" indent="-325438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lvl3pPr>
      <a:lvl4pPr marL="1825625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lvl4pPr>
      <a:lvl5pPr marL="2344738" indent="-258763" algn="l" defTabSz="104298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lvl5pPr>
      <a:lvl6pPr marL="28019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6pPr>
      <a:lvl7pPr marL="32591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7pPr>
      <a:lvl8pPr marL="37163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8pPr>
      <a:lvl9pPr marL="41735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jintaeks2@dongseo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d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/>
          <p:cNvSpPr>
            <a:spLocks noGrp="1"/>
          </p:cNvSpPr>
          <p:nvPr>
            <p:ph type="ctrTitle"/>
          </p:nvPr>
        </p:nvSpPr>
        <p:spPr>
          <a:xfrm>
            <a:off x="1374775" y="2916536"/>
            <a:ext cx="10693400" cy="2303463"/>
          </a:xfrm>
          <a:noFill/>
          <a:ln w="57150">
            <a:noFill/>
          </a:ln>
        </p:spPr>
        <p:txBody>
          <a:bodyPr/>
          <a:lstStyle/>
          <a:p>
            <a:pPr>
              <a:defRPr/>
            </a:pPr>
            <a:r>
              <a:rPr lang="en-US" altLang="ko-KR" sz="2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Game Engine</a:t>
            </a:r>
            <a:b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</a:t>
            </a:r>
            <a:r>
              <a:rPr lang="en-US" altLang="ko-K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AddTorque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in Unity</a:t>
            </a:r>
            <a:endParaRPr lang="ko-KR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부제목 2"/>
          <p:cNvSpPr>
            <a:spLocks noGrp="1"/>
          </p:cNvSpPr>
          <p:nvPr>
            <p:ph type="subTitle" idx="1"/>
          </p:nvPr>
        </p:nvSpPr>
        <p:spPr>
          <a:xfrm>
            <a:off x="2978150" y="5509245"/>
            <a:ext cx="8495853" cy="1655763"/>
          </a:xfrm>
        </p:spPr>
        <p:txBody>
          <a:bodyPr/>
          <a:lstStyle/>
          <a:p>
            <a:pPr algn="r"/>
            <a:r>
              <a:rPr lang="en-US" altLang="ko-KR" dirty="0">
                <a:hlinkClick r:id="rId2"/>
              </a:rPr>
              <a:t>jintaeks@dongseo.ac.kr</a:t>
            </a:r>
            <a:endParaRPr lang="en-US" altLang="ko-KR" dirty="0"/>
          </a:p>
          <a:p>
            <a:pPr algn="r"/>
            <a:r>
              <a:rPr lang="en-US" altLang="ko-KR" dirty="0"/>
              <a:t>September 19, 2020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C0F4A-773B-4458-92B3-109FEAC7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5" y="324247"/>
            <a:ext cx="1956246" cy="2070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93B9-EF89-4B27-AE6B-8E180B8B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54937-1F76-4B47-93C4-A5D6A381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6AC25-3A05-43F1-9FCA-D17DD6EAE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D1BDE-4132-46BA-8EEA-E9740BF2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396255"/>
            <a:ext cx="10517013" cy="62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0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7579-050A-4A2D-994D-5B10B0B1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952D7-D0C1-4EE5-96F2-0E5228B57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A06E4-6382-428F-B3BF-147C8B2CB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BDF5B-53A7-4CA6-993F-D4C9ED18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61" y="1543930"/>
            <a:ext cx="12467429" cy="44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3C92-85AD-48CF-A061-137ADF72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38013-426B-4867-B17F-9F064969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6B023-440A-4C2D-8EEE-C3C0A51C12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C801D-691A-4298-BE74-ADA71F23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396255"/>
            <a:ext cx="7515308" cy="68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9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1BEAB-37CF-457A-A125-5E19745B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D76C8-EC01-4043-ABA7-34EC052C1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3C32E-8643-412E-A302-BFEFD5332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410CA-1E04-49A4-9C3C-58116A66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249405"/>
            <a:ext cx="8352928" cy="68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1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0AF6-B5F5-4EC5-85BA-F724ECF0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2F19-9846-4BA1-BA3E-76F891CA5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C265-FB6F-4D83-B691-801840007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19B80-89BD-445C-B18D-C198F793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4" y="1095529"/>
            <a:ext cx="12989942" cy="537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A010-4651-4FAE-A0E7-345982B4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603D1-5026-4E2B-97E6-5D5BCF1D3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7BC3C-6BAA-4557-B715-C642C20D0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8523C-AC20-4021-AAF7-94044E4F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396255"/>
            <a:ext cx="8702678" cy="59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1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0D8E-2FB9-4DD0-83CD-DE76FC3A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DF6B-F799-4905-8B43-AE0A8E25A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157C5-4677-455D-A2FD-AC35C1A52E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366ED-0744-42AA-962E-6A9CB03A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87" y="252240"/>
            <a:ext cx="8339515" cy="68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5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8A91-48A2-4D13-B15F-D079289C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A2CA0-53BC-42F2-A534-00484D7E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48A2-69FA-451D-B623-3507D063A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CDC18-A2BC-44A5-AB27-EA83ED9A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5" y="396255"/>
            <a:ext cx="5839640" cy="5392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CFEFC-D4CD-49FA-A43B-05DD82D44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491" y="1170417"/>
            <a:ext cx="583964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5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A0EF-CB02-4FDF-B605-FAA94A3F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6F4C-FDCC-4533-8153-6A9C59E5D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2DE94-DFCF-4F55-B5DD-F8F3475EB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6A8CD-F0B9-4B73-AC3D-2E7FE416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8" y="396255"/>
            <a:ext cx="6592972" cy="6317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3117A-BE4E-46C7-9DEB-0D8D8BCB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483" y="3046825"/>
            <a:ext cx="6397620" cy="34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2ED31-7816-463E-B95C-844A6A6D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208E9-550D-4863-9B58-F57F31D54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17023-297C-43C4-BFFC-2C270E5AC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D66D7-9BE4-4886-AE20-B1AFB073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88" y="396255"/>
            <a:ext cx="5269082" cy="561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6B7CA-8715-4E37-88A7-65FCB358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64" y="565495"/>
            <a:ext cx="6982799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5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980DB03A-286D-48C7-9C21-0C21CFF6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4000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482A6E71-42B1-4E83-9EF1-E97486ED9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B0691B-E0BC-4D39-97A5-4625D45218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B3EB50-C323-4EA3-9DB4-835A10528E7F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19B1C-EC8A-45BC-9054-74912096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11" y="160626"/>
            <a:ext cx="9373908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6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74E43-4E4D-4F42-89BF-6B07D8EE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94A8E-8512-4F16-A8E9-FCD42034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B8143-ABC3-468A-8CD4-6E9EB0FD52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20E35-08C7-4FA3-9A70-3DD50813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11" y="68267"/>
            <a:ext cx="4896544" cy="742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35DBC-1A02-404E-9BAE-427090F4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31" y="4022433"/>
            <a:ext cx="5217252" cy="27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6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E71AA-D83C-4775-9CCB-5743CBEC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5D94-1085-4C90-9828-6AE3E77ED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166AC-A898-4203-894D-37C5DF3F43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680BB-9567-4D42-A729-D4C620E0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47" y="917969"/>
            <a:ext cx="5677692" cy="5725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2F09BE-03C4-4407-83FB-5EBC0932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347" y="17731"/>
            <a:ext cx="8135485" cy="7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3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6465-ED94-492F-9431-73971E78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C09BD-4062-4C27-9FF9-C9756F216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0DEE1-CB92-46D0-BEA0-07D2E491D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92AF8-67D4-4A6B-A0EC-044AEAAA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314398"/>
            <a:ext cx="10171811" cy="66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2190482" y="3924647"/>
            <a:ext cx="2602048" cy="49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P:\06.김현진\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84206" y="3217147"/>
            <a:ext cx="5767700" cy="518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268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B2F4-B6AB-4A9F-A270-49D83DC2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2AFD7-25DD-4B59-8FE0-2D7580E2F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E9D02-DB65-4D76-8CA4-B356EFBEF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B653A-56D2-4A4D-968E-DFF13507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0"/>
            <a:ext cx="5428827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0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9C65-730B-4E1A-9177-08E6F1AB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444FE-5BC6-4990-AE14-6BC173C8D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111AF-9A8B-49C8-8296-3F137EF75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373A8-CC7E-4B31-9585-C01069BE5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274942"/>
            <a:ext cx="7725853" cy="7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2615-A433-4621-8240-03DC6CB4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9C015-1492-4D62-9C62-4344B99BC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0E321-A0E5-4C13-B484-8AC86C87D3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8103E-4777-491D-95BA-01E67054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62787"/>
            <a:ext cx="10613864" cy="72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16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2093-3E9A-4052-9C11-A07A2324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66EFF-D8A7-47B4-8D13-9FB383B31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FE4B-9849-4053-A82F-27BD84092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F29E3-7774-485F-A502-21C74D69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66" y="396255"/>
            <a:ext cx="1212701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4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29D8-3A39-4330-898D-ABE6BB8F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FE41-5E26-4EDC-91D8-AB75772A5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6DF70-336E-4758-B29F-E3C8682ED4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CBD174-0F8A-4BBB-9586-259C3BE8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396255"/>
            <a:ext cx="7776369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30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134C-FD38-4CC0-A4D6-287B78F7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AB53-1D58-432A-A058-A9C4442B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00DB9-AEF9-4F86-881A-CFA55D205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ECAEC-A959-4DFC-8A88-34ECB01E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396255"/>
            <a:ext cx="10549812" cy="64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6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3062-D1F0-4080-A3B4-C8A35E70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A410-577E-4DE3-AEDB-ECC066C40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DB493-E703-4BB0-A8C9-6E5442A4A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E076C-7FAC-4CD4-BDEB-DF19EDED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35" y="213021"/>
            <a:ext cx="3391373" cy="7135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0F0DD-178B-4D3A-A0D9-DA2626A66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44" y="2628503"/>
            <a:ext cx="852440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5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5953</TotalTime>
  <Words>43</Words>
  <Application>Microsoft Office PowerPoint</Application>
  <PresentationFormat>Custom</PresentationFormat>
  <Paragraphs>24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굴림</vt:lpstr>
      <vt:lpstr>나눔바른고딕</vt:lpstr>
      <vt:lpstr>맑은 고딕</vt:lpstr>
      <vt:lpstr>Wingdings</vt:lpstr>
      <vt:lpstr>기본 디자인</vt:lpstr>
      <vt:lpstr>Using Game Engine How to Use AddTorque() in 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게임과 콘솔 게임</dc:title>
  <dc:creator>RacerLee</dc:creator>
  <cp:lastModifiedBy>Jintaek Seo</cp:lastModifiedBy>
  <cp:revision>507</cp:revision>
  <cp:lastPrinted>2018-08-31T03:19:42Z</cp:lastPrinted>
  <dcterms:created xsi:type="dcterms:W3CDTF">2004-06-04T00:41:23Z</dcterms:created>
  <dcterms:modified xsi:type="dcterms:W3CDTF">2020-09-19T15:00:16Z</dcterms:modified>
</cp:coreProperties>
</file>